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11" roundtripDataSignature="AMtx7mj/VuSRx5yRTjux6zO6Rpj63Ay7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777208C-C3DD-4883-ADE2-4F8A50404EC2}">
  <a:tblStyle styleId="{B777208C-C3DD-4883-ADE2-4F8A50404EC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11" Type="http://customschemas.google.com/relationships/presentationmetadata" Target="metadata"/><Relationship Id="rId10" Type="http://schemas.openxmlformats.org/officeDocument/2006/relationships/slide" Target="slides/slide4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a790a20dde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g2a790a20dde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c369e9717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g2c369e9717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a790a20dde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2a790a20dde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mospolytech.ru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Введение в автоматизированное тестирование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8510"/>
              <a:buFont typeface="Arial"/>
              <a:buNone/>
            </a:pPr>
            <a:r>
              <a:rPr lang="ru" sz="1879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Ашрафи Арифа</a:t>
            </a:r>
            <a:endParaRPr sz="1879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75312"/>
              <a:buNone/>
            </a:pPr>
            <a:r>
              <a:rPr lang="ru" sz="1879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Мохначев Виктор Сергеевич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a790a20dde_0_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/>
              <a:t>Задание 2 // Task 2</a:t>
            </a:r>
            <a:endParaRPr/>
          </a:p>
        </p:txBody>
      </p:sp>
      <p:sp>
        <p:nvSpPr>
          <p:cNvPr id="61" name="Google Shape;61;g2a790a20dde_0_56"/>
          <p:cNvSpPr txBox="1"/>
          <p:nvPr/>
        </p:nvSpPr>
        <p:spPr>
          <a:xfrm>
            <a:off x="533325" y="1199525"/>
            <a:ext cx="8009400" cy="37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Переписать тест-кейс из задания 1 с использованием паттерна Page Object и тестового фреймворка.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Написать ещё один тест-кейс с использованием Page Object (см. далее).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случае падения теста должен сохраняться скриншот в файл, имя которого должно содержать название тест-кейса и дату-время прогона.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c369e97175_0_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/>
              <a:t>Задание 2 // Task 2</a:t>
            </a:r>
            <a:endParaRPr/>
          </a:p>
        </p:txBody>
      </p:sp>
      <p:graphicFrame>
        <p:nvGraphicFramePr>
          <p:cNvPr id="67" name="Google Shape;67;g2c369e97175_0_0"/>
          <p:cNvGraphicFramePr/>
          <p:nvPr/>
        </p:nvGraphicFramePr>
        <p:xfrm>
          <a:off x="311700" y="1152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{B777208C-C3DD-4883-ADE2-4F8A50404EC2}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/>
                        <a:t>Шаг // Step</a:t>
                      </a:r>
                      <a:endParaRPr b="1" sz="1400" u="none" cap="none" strike="noStrike"/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/>
                        <a:t>Ожидаемый результат // Expected result</a:t>
                      </a:r>
                      <a:endParaRPr b="1" sz="1400" u="none" cap="none" strike="noStrike"/>
                    </a:p>
                  </a:txBody>
                  <a:tcPr marT="91425" marB="91425" marR="91425" marL="91425" anchor="ctr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AutoNum type="arabicPeriod"/>
                      </a:pPr>
                      <a:r>
                        <a:rPr lang="ru" sz="1400" u="none" cap="none" strike="noStrike"/>
                        <a:t>Перейти по ссылке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Go to link:</a:t>
                      </a:r>
                      <a:r>
                        <a:rPr lang="ru" sz="1400" u="none" cap="none" strike="noStrike"/>
                        <a:t> </a:t>
                      </a:r>
                      <a:r>
                        <a:rPr lang="ru" sz="1400" u="sng" cap="none" strike="noStrike">
                          <a:solidFill>
                            <a:schemeClr val="hlink"/>
                          </a:solidFill>
                          <a:hlinkClick r:id="rId3"/>
                        </a:rPr>
                        <a:t>https://mospolytech.ru/</a:t>
                      </a:r>
                      <a:r>
                        <a:rPr lang="ru" sz="1400" u="none" cap="none" strike="noStrike"/>
                        <a:t> 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2. Нажать на кнопку Расписания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Click the timetable button</a:t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3. В разделе “Расписания занятий” нажать “Смотрите на сайте”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In the section “Расписания занятий” click “Смотрите на сайте”</a:t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Открывается страница поиска расписания </a:t>
                      </a:r>
                      <a:r>
                        <a:rPr b="1" lang="ru" sz="1400" u="sng" cap="none" strike="noStrike"/>
                        <a:t>в новой вкладке</a:t>
                      </a:r>
                      <a:r>
                        <a:rPr lang="ru" sz="1400" u="none" cap="none" strike="noStrike"/>
                        <a:t>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Page of the timetable search is opened </a:t>
                      </a:r>
                      <a:r>
                        <a:rPr b="1" lang="ru" sz="1400" u="sng" cap="none" strike="noStrike">
                          <a:solidFill>
                            <a:srgbClr val="0000FF"/>
                          </a:solidFill>
                        </a:rPr>
                        <a:t>in the new tab</a:t>
                      </a:r>
                      <a:endParaRPr b="1" sz="1400" u="sng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4. Ввести номер группы в поле поиска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Enter the group number in the search field</a:t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В результатах поиска отображается только искомая группа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In the search result only the searched group is displayed</a:t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a790a20dde_0_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"/>
              <a:t>Задание 2 // Task 2</a:t>
            </a:r>
            <a:endParaRPr/>
          </a:p>
        </p:txBody>
      </p:sp>
      <p:graphicFrame>
        <p:nvGraphicFramePr>
          <p:cNvPr id="73" name="Google Shape;73;g2a790a20dde_0_61"/>
          <p:cNvGraphicFramePr/>
          <p:nvPr/>
        </p:nvGraphicFramePr>
        <p:xfrm>
          <a:off x="311700" y="1152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{B777208C-C3DD-4883-ADE2-4F8A50404EC2}</a:tableStyleId>
              </a:tblPr>
              <a:tblGrid>
                <a:gridCol w="4260300"/>
                <a:gridCol w="426030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/>
                        <a:t>Шаг // Step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ru" sz="1400" u="none" cap="none" strike="noStrike"/>
                        <a:t>Ожидаемый результат // Expected result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" sz="1400" u="none" cap="none" strike="noStrike"/>
                        <a:t>5. Нажать на найденную группу в результатах поиска </a:t>
                      </a:r>
                      <a:r>
                        <a:rPr lang="ru" sz="1400" u="none" cap="none" strike="noStrike">
                          <a:solidFill>
                            <a:srgbClr val="0000FF"/>
                          </a:solidFill>
                        </a:rPr>
                        <a:t>// Click the found group in the search results</a:t>
                      </a:r>
                      <a:endParaRPr sz="14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ru" sz="1300" u="none" cap="none" strike="noStrike"/>
                        <a:t>Открывается страница расписания выбранной группы, текущий день недели выделен цветом </a:t>
                      </a:r>
                      <a:r>
                        <a:rPr lang="ru" sz="1300" u="none" cap="none" strike="noStrike">
                          <a:solidFill>
                            <a:srgbClr val="0000FF"/>
                          </a:solidFill>
                        </a:rPr>
                        <a:t>// The selected group timetable page is opened, the current day of the week is highlighted with color</a:t>
                      </a:r>
                      <a:endParaRPr sz="1300" u="none" cap="none" strike="noStrike">
                        <a:solidFill>
                          <a:srgbClr val="0000FF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4" name="Google Shape;74;g2a790a20dde_0_61"/>
          <p:cNvSpPr txBox="1"/>
          <p:nvPr/>
        </p:nvSpPr>
        <p:spPr>
          <a:xfrm>
            <a:off x="311700" y="2916775"/>
            <a:ext cx="8520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Желательно добавить дополнительные проверки </a:t>
            </a:r>
            <a:r>
              <a:rPr b="0" i="0" lang="ru" sz="1400" u="none" cap="none" strike="noStrik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// It is desirable to add additional checks</a:t>
            </a:r>
            <a:endParaRPr b="0" i="0" sz="1400" u="none" cap="none" strike="noStrik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